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35A2F3-CC10-42D9-91F6-6997D8C7AE4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E78433-7935-403E-96F9-E6CA6DD80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Arial Black" pitchFamily="34" charset="0"/>
              </a:rPr>
              <a:t>Михаил Шолохов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286808" cy="107157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Судьба человека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928934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Урок чтения и </a:t>
            </a:r>
          </a:p>
          <a:p>
            <a:pPr algn="ctr"/>
            <a:r>
              <a:rPr lang="ru-RU" sz="4000" b="1" dirty="0" smtClean="0"/>
              <a:t>развития речи, 9 класс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4721662"/>
            <a:ext cx="4286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Автор: </a:t>
            </a:r>
            <a:r>
              <a:rPr lang="ru-RU" dirty="0" err="1" smtClean="0"/>
              <a:t>Недобега</a:t>
            </a:r>
            <a:r>
              <a:rPr lang="ru-RU" dirty="0" smtClean="0"/>
              <a:t> Наталья Ивановна,</a:t>
            </a:r>
          </a:p>
          <a:p>
            <a:pPr algn="ctr"/>
            <a:r>
              <a:rPr lang="ru-RU" dirty="0" smtClean="0"/>
              <a:t>Учитель русского языка и литературы</a:t>
            </a:r>
          </a:p>
          <a:p>
            <a:pPr algn="ctr"/>
            <a:r>
              <a:rPr lang="ru-RU" dirty="0" smtClean="0"/>
              <a:t>ГБС(К)ОУ общеобразовательная </a:t>
            </a:r>
          </a:p>
          <a:p>
            <a:pPr algn="ctr"/>
            <a:r>
              <a:rPr lang="ru-RU" dirty="0" smtClean="0"/>
              <a:t>школа – интернат №7 станицы Казанской Краснодарского края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142984"/>
            <a:ext cx="8143932" cy="52149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14414" y="28572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В немецком концлагере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icSt_4B_Russian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7" y="1071546"/>
            <a:ext cx="8429685" cy="53578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85918" y="285728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Русские военнопленные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zar1.5wkc214juf0gogggsg80occ04.ejcuplo1l0oo0sk8c40s8osc4.t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42984"/>
            <a:ext cx="8392504" cy="53677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2976" y="357166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Враги сожгли родную хату…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emidov.4ira2c26k9og0484gk8os44ss.ejcuplo1l0oo0sk8c40s8osc4.t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142984"/>
            <a:ext cx="8047191" cy="52149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57356" y="357166"/>
            <a:ext cx="5786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Сожжённая деревня</a:t>
            </a:r>
            <a:endParaRPr lang="ru-RU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90623_uspenskiy.4m6zmof0wcu8kog80cw0088wk.ejcuplo1l0oo0sk8c40s8osc4.t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116" y="1071546"/>
            <a:ext cx="8094850" cy="53578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00232" y="357166"/>
            <a:ext cx="5286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Разрушенное село</a:t>
            </a:r>
            <a:endParaRPr lang="ru-RU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060ed3d14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45" y="1214422"/>
            <a:ext cx="8329359" cy="52722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428604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Много сирот оставила война…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79_1.5zcqnzok0skks8kcgoo0404s8.ejcuplo1l0oo0sk8c40s8osc4.t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37" y="1000108"/>
            <a:ext cx="8386405" cy="55007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214290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 сердце солдата всегда живет любовь…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724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/>
              <a:t>Список используемых источников</a:t>
            </a:r>
            <a:endParaRPr lang="ru-RU" sz="3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285860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Автор и источник заимствования </a:t>
            </a:r>
            <a:r>
              <a:rPr lang="ru-RU" sz="2400" b="1" i="1" dirty="0" smtClean="0"/>
              <a:t>неизвестен</a:t>
            </a:r>
            <a:endParaRPr lang="ru-RU" sz="24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68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Михаил Шолохов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Шолохов</dc:title>
  <dc:creator>Admin</dc:creator>
  <cp:lastModifiedBy>Admin</cp:lastModifiedBy>
  <cp:revision>14</cp:revision>
  <dcterms:created xsi:type="dcterms:W3CDTF">2011-05-11T19:06:57Z</dcterms:created>
  <dcterms:modified xsi:type="dcterms:W3CDTF">2012-03-16T15:37:41Z</dcterms:modified>
</cp:coreProperties>
</file>